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1/19/2021</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881673975"/>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The 1 The Only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swingers + 2 activators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8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diagonal hard cover, 1 tuxedo</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B506E32-8E56-488D-A9CB-64B8FF983326}"/>
              </a:ext>
            </a:extLst>
          </p:cNvPr>
          <p:cNvPicPr>
            <a:picLocks noChangeAspect="1"/>
          </p:cNvPicPr>
          <p:nvPr/>
        </p:nvPicPr>
        <p:blipFill>
          <a:blip r:embed="rId5"/>
          <a:stretch>
            <a:fillRect/>
          </a:stretch>
        </p:blipFill>
        <p:spPr>
          <a:xfrm>
            <a:off x="108947" y="3485944"/>
            <a:ext cx="7097305" cy="349151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6186309"/>
          </a:xfrm>
          <a:prstGeom prst="rect">
            <a:avLst/>
          </a:prstGeom>
          <a:noFill/>
        </p:spPr>
        <p:txBody>
          <a:bodyPr wrap="square" rtlCol="0">
            <a:spAutoFit/>
          </a:bodyPr>
          <a:lstStyle/>
          <a:p>
            <a:pPr algn="ctr"/>
            <a:r>
              <a:rPr lang="en-US" b="1" dirty="0"/>
              <a:t>The 1 The Only</a:t>
            </a:r>
          </a:p>
          <a:p>
            <a:pPr algn="ctr"/>
            <a:r>
              <a:rPr lang="en-US" b="1" dirty="0"/>
              <a:t>Written Stage Briefing</a:t>
            </a:r>
          </a:p>
          <a:p>
            <a:r>
              <a:rPr lang="en-US" dirty="0"/>
              <a:t>The 1 The Only is a 12 round, 60 point, Comstock course of fire. There are 10 IPSC targets and 2 mini poppers. The best 1 hit on paper will score, and steel must fall to score. The start signal is audible.</a:t>
            </a:r>
          </a:p>
          <a:p>
            <a:endParaRPr lang="en-US" dirty="0"/>
          </a:p>
          <a:p>
            <a:r>
              <a:rPr lang="en-US" dirty="0"/>
              <a:t>The left swinger is activated by the left popper, and the right swinger by the right popper. Both swingers are visible at rest. Please check the activators prior to walkthrough and set them the same way every time.</a:t>
            </a:r>
          </a:p>
          <a:p>
            <a:endParaRPr lang="en-US" dirty="0"/>
          </a:p>
          <a:p>
            <a:r>
              <a:rPr lang="en-US" dirty="0"/>
              <a:t>The door must be shut prior to the start signal for every shooter.</a:t>
            </a:r>
          </a:p>
          <a:p>
            <a:endParaRPr lang="en-US" dirty="0"/>
          </a:p>
          <a:p>
            <a:r>
              <a:rPr lang="en-US" dirty="0"/>
              <a:t>Handgun start position is anywhere inside the shooting area, wrists below belt. Handgun is loaded and holstered.</a:t>
            </a:r>
          </a:p>
          <a:p>
            <a:endParaRPr lang="en-US" dirty="0"/>
          </a:p>
          <a:p>
            <a:r>
              <a:rPr lang="en-US" dirty="0"/>
              <a:t>PCC start position is anywhere inside the shooting area, stock on belt.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1484</TotalTime>
  <Words>215</Words>
  <Application>Microsoft Office PowerPoint</Application>
  <PresentationFormat>Custom</PresentationFormat>
  <Paragraphs>25</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215</cp:revision>
  <cp:lastPrinted>2016-01-15T21:54:08Z</cp:lastPrinted>
  <dcterms:created xsi:type="dcterms:W3CDTF">2002-08-21T12:11:08Z</dcterms:created>
  <dcterms:modified xsi:type="dcterms:W3CDTF">2021-01-19T23:44:59Z</dcterms:modified>
  <cp:category>Shooting</cp:category>
</cp:coreProperties>
</file>

<file path=docProps/thumbnail.jpeg>
</file>